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4" r:id="rId11"/>
    <p:sldId id="268" r:id="rId12"/>
    <p:sldId id="260" r:id="rId13"/>
    <p:sldId id="261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9B8D7-6B0E-4585-9F09-DCCDDB3CB76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2F430753-A194-4D8F-B3F4-74DCDB2CA0B3}">
      <dgm:prSet phldrT="[نص]"/>
      <dgm:spPr/>
      <dgm:t>
        <a:bodyPr/>
        <a:lstStyle/>
        <a:p>
          <a:pPr rtl="1"/>
          <a:r>
            <a:rPr lang="ar-SA" dirty="0" smtClean="0"/>
            <a:t>الانهاء</a:t>
          </a:r>
          <a:endParaRPr lang="ar-EG" dirty="0"/>
        </a:p>
      </dgm:t>
    </dgm:pt>
    <dgm:pt modelId="{3EBE6008-E0D6-4D1C-AE68-25BEDAF6A081}" type="parTrans" cxnId="{E8DA8E4E-EE25-4E13-8144-FE9883C22BF1}">
      <dgm:prSet/>
      <dgm:spPr/>
      <dgm:t>
        <a:bodyPr/>
        <a:lstStyle/>
        <a:p>
          <a:pPr rtl="1"/>
          <a:endParaRPr lang="ar-EG"/>
        </a:p>
      </dgm:t>
    </dgm:pt>
    <dgm:pt modelId="{C21DE99B-3021-4BBD-BC82-0B193B700A6B}" type="sibTrans" cxnId="{E8DA8E4E-EE25-4E13-8144-FE9883C22BF1}">
      <dgm:prSet/>
      <dgm:spPr/>
      <dgm:t>
        <a:bodyPr/>
        <a:lstStyle/>
        <a:p>
          <a:pPr rtl="1"/>
          <a:endParaRPr lang="ar-EG"/>
        </a:p>
      </dgm:t>
    </dgm:pt>
    <dgm:pt modelId="{179F9C40-CF6B-4280-8854-6A4F832669ED}">
      <dgm:prSet phldrT="[نص]"/>
      <dgm:spPr/>
      <dgm:t>
        <a:bodyPr/>
        <a:lstStyle/>
        <a:p>
          <a:pPr rtl="1"/>
          <a:r>
            <a:rPr lang="ar-SA" dirty="0" smtClean="0"/>
            <a:t>تحديد الاحتياجات</a:t>
          </a:r>
          <a:endParaRPr lang="ar-EG" dirty="0"/>
        </a:p>
      </dgm:t>
    </dgm:pt>
    <dgm:pt modelId="{79A017F3-09A5-466B-B0D2-579D2F7B0354}" type="parTrans" cxnId="{26886C75-08DE-4CBC-8BC6-4BF798A065B1}">
      <dgm:prSet/>
      <dgm:spPr/>
      <dgm:t>
        <a:bodyPr/>
        <a:lstStyle/>
        <a:p>
          <a:pPr rtl="1"/>
          <a:endParaRPr lang="ar-EG"/>
        </a:p>
      </dgm:t>
    </dgm:pt>
    <dgm:pt modelId="{74C61038-3146-4C58-9233-767CB11A665F}" type="sibTrans" cxnId="{26886C75-08DE-4CBC-8BC6-4BF798A065B1}">
      <dgm:prSet/>
      <dgm:spPr/>
      <dgm:t>
        <a:bodyPr/>
        <a:lstStyle/>
        <a:p>
          <a:pPr rtl="1"/>
          <a:endParaRPr lang="ar-EG"/>
        </a:p>
      </dgm:t>
    </dgm:pt>
    <dgm:pt modelId="{D6B8B41D-14B6-48B1-BF9F-2BF27E3F2285}">
      <dgm:prSet phldrT="[نص]"/>
      <dgm:spPr/>
      <dgm:t>
        <a:bodyPr/>
        <a:lstStyle/>
        <a:p>
          <a:pPr rtl="1"/>
          <a:r>
            <a:rPr lang="ar-SA" dirty="0" smtClean="0"/>
            <a:t>التخطيط</a:t>
          </a:r>
          <a:endParaRPr lang="ar-EG" dirty="0"/>
        </a:p>
      </dgm:t>
    </dgm:pt>
    <dgm:pt modelId="{FBB7B8B1-2F26-410A-8688-8A14D3E16F46}" type="parTrans" cxnId="{447B0CBE-752C-4716-8C71-D14D894A3876}">
      <dgm:prSet/>
      <dgm:spPr/>
      <dgm:t>
        <a:bodyPr/>
        <a:lstStyle/>
        <a:p>
          <a:pPr rtl="1"/>
          <a:endParaRPr lang="ar-EG"/>
        </a:p>
      </dgm:t>
    </dgm:pt>
    <dgm:pt modelId="{595E6824-B804-43B7-92C6-C20278732459}" type="sibTrans" cxnId="{447B0CBE-752C-4716-8C71-D14D894A3876}">
      <dgm:prSet/>
      <dgm:spPr/>
      <dgm:t>
        <a:bodyPr/>
        <a:lstStyle/>
        <a:p>
          <a:pPr rtl="1"/>
          <a:endParaRPr lang="ar-EG"/>
        </a:p>
      </dgm:t>
    </dgm:pt>
    <dgm:pt modelId="{BDD774B2-B643-458F-BE57-114BC10B0BD2}">
      <dgm:prSet phldrT="[نص]"/>
      <dgm:spPr/>
      <dgm:t>
        <a:bodyPr/>
        <a:lstStyle/>
        <a:p>
          <a:pPr rtl="1"/>
          <a:r>
            <a:rPr lang="ar-SA" dirty="0" err="1" smtClean="0"/>
            <a:t>التنفيد</a:t>
          </a:r>
          <a:endParaRPr lang="ar-EG" dirty="0"/>
        </a:p>
      </dgm:t>
    </dgm:pt>
    <dgm:pt modelId="{9C261B6C-3FEE-493C-AB50-80613CEA273F}" type="parTrans" cxnId="{4E9C645C-CA2C-4A67-A571-2291979B8164}">
      <dgm:prSet/>
      <dgm:spPr/>
      <dgm:t>
        <a:bodyPr/>
        <a:lstStyle/>
        <a:p>
          <a:pPr rtl="1"/>
          <a:endParaRPr lang="ar-EG"/>
        </a:p>
      </dgm:t>
    </dgm:pt>
    <dgm:pt modelId="{208A458B-EF65-419D-AEF3-CBDCB0391154}" type="sibTrans" cxnId="{4E9C645C-CA2C-4A67-A571-2291979B8164}">
      <dgm:prSet/>
      <dgm:spPr/>
      <dgm:t>
        <a:bodyPr/>
        <a:lstStyle/>
        <a:p>
          <a:pPr rtl="1"/>
          <a:endParaRPr lang="ar-EG"/>
        </a:p>
      </dgm:t>
    </dgm:pt>
    <dgm:pt modelId="{81329C84-2AAB-487E-9DE5-5DAC90FA64E1}">
      <dgm:prSet phldrT="[نص]"/>
      <dgm:spPr/>
      <dgm:t>
        <a:bodyPr/>
        <a:lstStyle/>
        <a:p>
          <a:pPr rtl="1"/>
          <a:r>
            <a:rPr lang="ar-SA" dirty="0" smtClean="0"/>
            <a:t>المراقبة والمتابعة</a:t>
          </a:r>
          <a:endParaRPr lang="ar-EG" dirty="0"/>
        </a:p>
      </dgm:t>
    </dgm:pt>
    <dgm:pt modelId="{3FFEEF61-2BCA-4BE1-BAFB-7E9BABC17614}" type="parTrans" cxnId="{F8DCDA3C-4E41-4A43-9FC8-1D0A14414957}">
      <dgm:prSet/>
      <dgm:spPr/>
      <dgm:t>
        <a:bodyPr/>
        <a:lstStyle/>
        <a:p>
          <a:pPr rtl="1"/>
          <a:endParaRPr lang="ar-EG"/>
        </a:p>
      </dgm:t>
    </dgm:pt>
    <dgm:pt modelId="{59C51879-160C-49A1-B229-5291B206B967}" type="sibTrans" cxnId="{F8DCDA3C-4E41-4A43-9FC8-1D0A14414957}">
      <dgm:prSet/>
      <dgm:spPr/>
      <dgm:t>
        <a:bodyPr/>
        <a:lstStyle/>
        <a:p>
          <a:pPr rtl="1"/>
          <a:endParaRPr lang="ar-EG"/>
        </a:p>
      </dgm:t>
    </dgm:pt>
    <dgm:pt modelId="{C38743BA-A4D4-4A50-9FA8-5DFF050749F6}" type="pres">
      <dgm:prSet presAssocID="{82B9B8D7-6B0E-4585-9F09-DCCDDB3CB76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8AF206-7052-4915-B794-AAD7F6ED8069}" type="pres">
      <dgm:prSet presAssocID="{2F430753-A194-4D8F-B3F4-74DCDB2CA0B3}" presName="centerShape" presStyleLbl="node0" presStyleIdx="0" presStyleCnt="1"/>
      <dgm:spPr/>
    </dgm:pt>
    <dgm:pt modelId="{CE3AFBE1-A0A3-456B-8FEA-8A866C0BC460}" type="pres">
      <dgm:prSet presAssocID="{179F9C40-CF6B-4280-8854-6A4F832669ED}" presName="node" presStyleLbl="node1" presStyleIdx="0" presStyleCnt="4">
        <dgm:presLayoutVars>
          <dgm:bulletEnabled val="1"/>
        </dgm:presLayoutVars>
      </dgm:prSet>
      <dgm:spPr/>
    </dgm:pt>
    <dgm:pt modelId="{21091ECC-A7FE-4192-B1B6-4EE4FC7625B4}" type="pres">
      <dgm:prSet presAssocID="{179F9C40-CF6B-4280-8854-6A4F832669ED}" presName="dummy" presStyleCnt="0"/>
      <dgm:spPr/>
    </dgm:pt>
    <dgm:pt modelId="{4366BEE7-3507-4AD3-8A6B-51B1A99F075C}" type="pres">
      <dgm:prSet presAssocID="{74C61038-3146-4C58-9233-767CB11A665F}" presName="sibTrans" presStyleLbl="sibTrans2D1" presStyleIdx="0" presStyleCnt="4"/>
      <dgm:spPr/>
    </dgm:pt>
    <dgm:pt modelId="{EF78C154-3DE1-4577-9055-5D68204267CE}" type="pres">
      <dgm:prSet presAssocID="{D6B8B41D-14B6-48B1-BF9F-2BF27E3F2285}" presName="node" presStyleLbl="node1" presStyleIdx="1" presStyleCnt="4">
        <dgm:presLayoutVars>
          <dgm:bulletEnabled val="1"/>
        </dgm:presLayoutVars>
      </dgm:prSet>
      <dgm:spPr/>
    </dgm:pt>
    <dgm:pt modelId="{15ADC2B8-FFA0-47A1-943B-CE19D15D4118}" type="pres">
      <dgm:prSet presAssocID="{D6B8B41D-14B6-48B1-BF9F-2BF27E3F2285}" presName="dummy" presStyleCnt="0"/>
      <dgm:spPr/>
    </dgm:pt>
    <dgm:pt modelId="{7BF7DA89-1925-481F-9BEF-2D866D524306}" type="pres">
      <dgm:prSet presAssocID="{595E6824-B804-43B7-92C6-C20278732459}" presName="sibTrans" presStyleLbl="sibTrans2D1" presStyleIdx="1" presStyleCnt="4"/>
      <dgm:spPr/>
    </dgm:pt>
    <dgm:pt modelId="{A76D5C2F-DC5E-499C-AB23-41694F4BB1D1}" type="pres">
      <dgm:prSet presAssocID="{BDD774B2-B643-458F-BE57-114BC10B0BD2}" presName="node" presStyleLbl="node1" presStyleIdx="2" presStyleCnt="4">
        <dgm:presLayoutVars>
          <dgm:bulletEnabled val="1"/>
        </dgm:presLayoutVars>
      </dgm:prSet>
      <dgm:spPr/>
    </dgm:pt>
    <dgm:pt modelId="{275883FF-4AF7-49C3-BE6B-312A5A6E51D6}" type="pres">
      <dgm:prSet presAssocID="{BDD774B2-B643-458F-BE57-114BC10B0BD2}" presName="dummy" presStyleCnt="0"/>
      <dgm:spPr/>
    </dgm:pt>
    <dgm:pt modelId="{86E6B60A-DAED-4945-A28B-3E01957144B2}" type="pres">
      <dgm:prSet presAssocID="{208A458B-EF65-419D-AEF3-CBDCB0391154}" presName="sibTrans" presStyleLbl="sibTrans2D1" presStyleIdx="2" presStyleCnt="4"/>
      <dgm:spPr/>
    </dgm:pt>
    <dgm:pt modelId="{456A2F73-B6F4-4ED3-AD82-A61F3422E19D}" type="pres">
      <dgm:prSet presAssocID="{81329C84-2AAB-487E-9DE5-5DAC90FA64E1}" presName="node" presStyleLbl="node1" presStyleIdx="3" presStyleCnt="4">
        <dgm:presLayoutVars>
          <dgm:bulletEnabled val="1"/>
        </dgm:presLayoutVars>
      </dgm:prSet>
      <dgm:spPr/>
    </dgm:pt>
    <dgm:pt modelId="{0C4D9E48-0DDA-4994-AFC4-319FFA858081}" type="pres">
      <dgm:prSet presAssocID="{81329C84-2AAB-487E-9DE5-5DAC90FA64E1}" presName="dummy" presStyleCnt="0"/>
      <dgm:spPr/>
    </dgm:pt>
    <dgm:pt modelId="{DBB99B8D-D31A-485D-969F-4E6513355B03}" type="pres">
      <dgm:prSet presAssocID="{59C51879-160C-49A1-B229-5291B206B967}" presName="sibTrans" presStyleLbl="sibTrans2D1" presStyleIdx="3" presStyleCnt="4"/>
      <dgm:spPr/>
    </dgm:pt>
  </dgm:ptLst>
  <dgm:cxnLst>
    <dgm:cxn modelId="{6040305D-67A6-4C64-A13D-91AD90FF49F1}" type="presOf" srcId="{595E6824-B804-43B7-92C6-C20278732459}" destId="{7BF7DA89-1925-481F-9BEF-2D866D524306}" srcOrd="0" destOrd="0" presId="urn:microsoft.com/office/officeart/2005/8/layout/radial6"/>
    <dgm:cxn modelId="{71374639-A240-4784-AF2D-C84565488A15}" type="presOf" srcId="{2F430753-A194-4D8F-B3F4-74DCDB2CA0B3}" destId="{AB8AF206-7052-4915-B794-AAD7F6ED8069}" srcOrd="0" destOrd="0" presId="urn:microsoft.com/office/officeart/2005/8/layout/radial6"/>
    <dgm:cxn modelId="{26886C75-08DE-4CBC-8BC6-4BF798A065B1}" srcId="{2F430753-A194-4D8F-B3F4-74DCDB2CA0B3}" destId="{179F9C40-CF6B-4280-8854-6A4F832669ED}" srcOrd="0" destOrd="0" parTransId="{79A017F3-09A5-466B-B0D2-579D2F7B0354}" sibTransId="{74C61038-3146-4C58-9233-767CB11A665F}"/>
    <dgm:cxn modelId="{E8DA8E4E-EE25-4E13-8144-FE9883C22BF1}" srcId="{82B9B8D7-6B0E-4585-9F09-DCCDDB3CB760}" destId="{2F430753-A194-4D8F-B3F4-74DCDB2CA0B3}" srcOrd="0" destOrd="0" parTransId="{3EBE6008-E0D6-4D1C-AE68-25BEDAF6A081}" sibTransId="{C21DE99B-3021-4BBD-BC82-0B193B700A6B}"/>
    <dgm:cxn modelId="{31B25BDE-951F-4D94-B742-A706A87C29B4}" type="presOf" srcId="{74C61038-3146-4C58-9233-767CB11A665F}" destId="{4366BEE7-3507-4AD3-8A6B-51B1A99F075C}" srcOrd="0" destOrd="0" presId="urn:microsoft.com/office/officeart/2005/8/layout/radial6"/>
    <dgm:cxn modelId="{883D68A7-47CF-4F40-A566-B20CA2CE382E}" type="presOf" srcId="{82B9B8D7-6B0E-4585-9F09-DCCDDB3CB760}" destId="{C38743BA-A4D4-4A50-9FA8-5DFF050749F6}" srcOrd="0" destOrd="0" presId="urn:microsoft.com/office/officeart/2005/8/layout/radial6"/>
    <dgm:cxn modelId="{D8BF6B4F-F501-4273-AD20-BE683FEA128A}" type="presOf" srcId="{BDD774B2-B643-458F-BE57-114BC10B0BD2}" destId="{A76D5C2F-DC5E-499C-AB23-41694F4BB1D1}" srcOrd="0" destOrd="0" presId="urn:microsoft.com/office/officeart/2005/8/layout/radial6"/>
    <dgm:cxn modelId="{4E9C645C-CA2C-4A67-A571-2291979B8164}" srcId="{2F430753-A194-4D8F-B3F4-74DCDB2CA0B3}" destId="{BDD774B2-B643-458F-BE57-114BC10B0BD2}" srcOrd="2" destOrd="0" parTransId="{9C261B6C-3FEE-493C-AB50-80613CEA273F}" sibTransId="{208A458B-EF65-419D-AEF3-CBDCB0391154}"/>
    <dgm:cxn modelId="{834FCC83-32DB-43F0-BF7F-0743168E4E03}" type="presOf" srcId="{D6B8B41D-14B6-48B1-BF9F-2BF27E3F2285}" destId="{EF78C154-3DE1-4577-9055-5D68204267CE}" srcOrd="0" destOrd="0" presId="urn:microsoft.com/office/officeart/2005/8/layout/radial6"/>
    <dgm:cxn modelId="{F8DCDA3C-4E41-4A43-9FC8-1D0A14414957}" srcId="{2F430753-A194-4D8F-B3F4-74DCDB2CA0B3}" destId="{81329C84-2AAB-487E-9DE5-5DAC90FA64E1}" srcOrd="3" destOrd="0" parTransId="{3FFEEF61-2BCA-4BE1-BAFB-7E9BABC17614}" sibTransId="{59C51879-160C-49A1-B229-5291B206B967}"/>
    <dgm:cxn modelId="{80AC4F5B-1044-4EC1-87E8-A3FB60327870}" type="presOf" srcId="{179F9C40-CF6B-4280-8854-6A4F832669ED}" destId="{CE3AFBE1-A0A3-456B-8FEA-8A866C0BC460}" srcOrd="0" destOrd="0" presId="urn:microsoft.com/office/officeart/2005/8/layout/radial6"/>
    <dgm:cxn modelId="{447B0CBE-752C-4716-8C71-D14D894A3876}" srcId="{2F430753-A194-4D8F-B3F4-74DCDB2CA0B3}" destId="{D6B8B41D-14B6-48B1-BF9F-2BF27E3F2285}" srcOrd="1" destOrd="0" parTransId="{FBB7B8B1-2F26-410A-8688-8A14D3E16F46}" sibTransId="{595E6824-B804-43B7-92C6-C20278732459}"/>
    <dgm:cxn modelId="{84BCE05C-E4F3-48A9-9E2C-77A6E26C72B2}" type="presOf" srcId="{81329C84-2AAB-487E-9DE5-5DAC90FA64E1}" destId="{456A2F73-B6F4-4ED3-AD82-A61F3422E19D}" srcOrd="0" destOrd="0" presId="urn:microsoft.com/office/officeart/2005/8/layout/radial6"/>
    <dgm:cxn modelId="{12DB7A3D-6FB1-4D13-8EFC-24139D4FD354}" type="presOf" srcId="{208A458B-EF65-419D-AEF3-CBDCB0391154}" destId="{86E6B60A-DAED-4945-A28B-3E01957144B2}" srcOrd="0" destOrd="0" presId="urn:microsoft.com/office/officeart/2005/8/layout/radial6"/>
    <dgm:cxn modelId="{7EF4A814-4F66-4799-836F-231E5E4EFEB7}" type="presOf" srcId="{59C51879-160C-49A1-B229-5291B206B967}" destId="{DBB99B8D-D31A-485D-969F-4E6513355B03}" srcOrd="0" destOrd="0" presId="urn:microsoft.com/office/officeart/2005/8/layout/radial6"/>
    <dgm:cxn modelId="{2E868A17-3B15-45D4-A813-1B633D3D5122}" type="presParOf" srcId="{C38743BA-A4D4-4A50-9FA8-5DFF050749F6}" destId="{AB8AF206-7052-4915-B794-AAD7F6ED8069}" srcOrd="0" destOrd="0" presId="urn:microsoft.com/office/officeart/2005/8/layout/radial6"/>
    <dgm:cxn modelId="{93D8D192-532B-4DDA-94CB-FE03B746DC8E}" type="presParOf" srcId="{C38743BA-A4D4-4A50-9FA8-5DFF050749F6}" destId="{CE3AFBE1-A0A3-456B-8FEA-8A866C0BC460}" srcOrd="1" destOrd="0" presId="urn:microsoft.com/office/officeart/2005/8/layout/radial6"/>
    <dgm:cxn modelId="{88707422-64DF-4BA8-A8BC-2AEF761B663E}" type="presParOf" srcId="{C38743BA-A4D4-4A50-9FA8-5DFF050749F6}" destId="{21091ECC-A7FE-4192-B1B6-4EE4FC7625B4}" srcOrd="2" destOrd="0" presId="urn:microsoft.com/office/officeart/2005/8/layout/radial6"/>
    <dgm:cxn modelId="{43501CD6-8133-4569-9D90-5948A910032B}" type="presParOf" srcId="{C38743BA-A4D4-4A50-9FA8-5DFF050749F6}" destId="{4366BEE7-3507-4AD3-8A6B-51B1A99F075C}" srcOrd="3" destOrd="0" presId="urn:microsoft.com/office/officeart/2005/8/layout/radial6"/>
    <dgm:cxn modelId="{62D1444A-91C1-4EAA-B71B-8B7EE98F24A1}" type="presParOf" srcId="{C38743BA-A4D4-4A50-9FA8-5DFF050749F6}" destId="{EF78C154-3DE1-4577-9055-5D68204267CE}" srcOrd="4" destOrd="0" presId="urn:microsoft.com/office/officeart/2005/8/layout/radial6"/>
    <dgm:cxn modelId="{9704DBA2-3053-4DFE-93AC-BF55EF4F307F}" type="presParOf" srcId="{C38743BA-A4D4-4A50-9FA8-5DFF050749F6}" destId="{15ADC2B8-FFA0-47A1-943B-CE19D15D4118}" srcOrd="5" destOrd="0" presId="urn:microsoft.com/office/officeart/2005/8/layout/radial6"/>
    <dgm:cxn modelId="{04E54871-136E-4EA9-A460-597CE4AAB03E}" type="presParOf" srcId="{C38743BA-A4D4-4A50-9FA8-5DFF050749F6}" destId="{7BF7DA89-1925-481F-9BEF-2D866D524306}" srcOrd="6" destOrd="0" presId="urn:microsoft.com/office/officeart/2005/8/layout/radial6"/>
    <dgm:cxn modelId="{C564925D-F9E2-4ED8-96FC-193E6913B21F}" type="presParOf" srcId="{C38743BA-A4D4-4A50-9FA8-5DFF050749F6}" destId="{A76D5C2F-DC5E-499C-AB23-41694F4BB1D1}" srcOrd="7" destOrd="0" presId="urn:microsoft.com/office/officeart/2005/8/layout/radial6"/>
    <dgm:cxn modelId="{F446027C-E30D-410B-B2F6-D7806863A430}" type="presParOf" srcId="{C38743BA-A4D4-4A50-9FA8-5DFF050749F6}" destId="{275883FF-4AF7-49C3-BE6B-312A5A6E51D6}" srcOrd="8" destOrd="0" presId="urn:microsoft.com/office/officeart/2005/8/layout/radial6"/>
    <dgm:cxn modelId="{D37DCE61-0E86-4DE5-9799-3B25AA895AD4}" type="presParOf" srcId="{C38743BA-A4D4-4A50-9FA8-5DFF050749F6}" destId="{86E6B60A-DAED-4945-A28B-3E01957144B2}" srcOrd="9" destOrd="0" presId="urn:microsoft.com/office/officeart/2005/8/layout/radial6"/>
    <dgm:cxn modelId="{00A471A0-4FE4-4FD1-8B96-CE6F5FED0B19}" type="presParOf" srcId="{C38743BA-A4D4-4A50-9FA8-5DFF050749F6}" destId="{456A2F73-B6F4-4ED3-AD82-A61F3422E19D}" srcOrd="10" destOrd="0" presId="urn:microsoft.com/office/officeart/2005/8/layout/radial6"/>
    <dgm:cxn modelId="{0A3AC858-1F21-4A57-9608-7888F5F11271}" type="presParOf" srcId="{C38743BA-A4D4-4A50-9FA8-5DFF050749F6}" destId="{0C4D9E48-0DDA-4994-AFC4-319FFA858081}" srcOrd="11" destOrd="0" presId="urn:microsoft.com/office/officeart/2005/8/layout/radial6"/>
    <dgm:cxn modelId="{CA86AC65-520F-4913-9723-64D33D62CB1A}" type="presParOf" srcId="{C38743BA-A4D4-4A50-9FA8-5DFF050749F6}" destId="{DBB99B8D-D31A-485D-969F-4E6513355B0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99B8D-D31A-485D-969F-4E6513355B03}">
      <dsp:nvSpPr>
        <dsp:cNvPr id="0" name=""/>
        <dsp:cNvSpPr/>
      </dsp:nvSpPr>
      <dsp:spPr>
        <a:xfrm>
          <a:off x="2028112" y="351712"/>
          <a:ext cx="2344575" cy="234457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6B60A-DAED-4945-A28B-3E01957144B2}">
      <dsp:nvSpPr>
        <dsp:cNvPr id="0" name=""/>
        <dsp:cNvSpPr/>
      </dsp:nvSpPr>
      <dsp:spPr>
        <a:xfrm>
          <a:off x="2028112" y="351712"/>
          <a:ext cx="2344575" cy="234457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7DA89-1925-481F-9BEF-2D866D524306}">
      <dsp:nvSpPr>
        <dsp:cNvPr id="0" name=""/>
        <dsp:cNvSpPr/>
      </dsp:nvSpPr>
      <dsp:spPr>
        <a:xfrm>
          <a:off x="2028112" y="351712"/>
          <a:ext cx="2344575" cy="234457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6BEE7-3507-4AD3-8A6B-51B1A99F075C}">
      <dsp:nvSpPr>
        <dsp:cNvPr id="0" name=""/>
        <dsp:cNvSpPr/>
      </dsp:nvSpPr>
      <dsp:spPr>
        <a:xfrm>
          <a:off x="2028112" y="351712"/>
          <a:ext cx="2344575" cy="234457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AF206-7052-4915-B794-AAD7F6ED8069}">
      <dsp:nvSpPr>
        <dsp:cNvPr id="0" name=""/>
        <dsp:cNvSpPr/>
      </dsp:nvSpPr>
      <dsp:spPr>
        <a:xfrm>
          <a:off x="2660488" y="984088"/>
          <a:ext cx="1079822" cy="1079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/>
            <a:t>الانهاء</a:t>
          </a:r>
          <a:endParaRPr lang="ar-EG" sz="2600" kern="1200" dirty="0"/>
        </a:p>
      </dsp:txBody>
      <dsp:txXfrm>
        <a:off x="2818624" y="1142224"/>
        <a:ext cx="763550" cy="763550"/>
      </dsp:txXfrm>
    </dsp:sp>
    <dsp:sp modelId="{CE3AFBE1-A0A3-456B-8FEA-8A866C0BC460}">
      <dsp:nvSpPr>
        <dsp:cNvPr id="0" name=""/>
        <dsp:cNvSpPr/>
      </dsp:nvSpPr>
      <dsp:spPr>
        <a:xfrm>
          <a:off x="2822462" y="986"/>
          <a:ext cx="755875" cy="755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تحديد الاحتياجات</a:t>
          </a:r>
          <a:endParaRPr lang="ar-EG" sz="1100" kern="1200" dirty="0"/>
        </a:p>
      </dsp:txBody>
      <dsp:txXfrm>
        <a:off x="2933157" y="111681"/>
        <a:ext cx="534485" cy="534485"/>
      </dsp:txXfrm>
    </dsp:sp>
    <dsp:sp modelId="{EF78C154-3DE1-4577-9055-5D68204267CE}">
      <dsp:nvSpPr>
        <dsp:cNvPr id="0" name=""/>
        <dsp:cNvSpPr/>
      </dsp:nvSpPr>
      <dsp:spPr>
        <a:xfrm>
          <a:off x="3967538" y="1146062"/>
          <a:ext cx="755875" cy="755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التخطيط</a:t>
          </a:r>
          <a:endParaRPr lang="ar-EG" sz="1100" kern="1200" dirty="0"/>
        </a:p>
      </dsp:txBody>
      <dsp:txXfrm>
        <a:off x="4078233" y="1256757"/>
        <a:ext cx="534485" cy="534485"/>
      </dsp:txXfrm>
    </dsp:sp>
    <dsp:sp modelId="{A76D5C2F-DC5E-499C-AB23-41694F4BB1D1}">
      <dsp:nvSpPr>
        <dsp:cNvPr id="0" name=""/>
        <dsp:cNvSpPr/>
      </dsp:nvSpPr>
      <dsp:spPr>
        <a:xfrm>
          <a:off x="2822462" y="2291138"/>
          <a:ext cx="755875" cy="755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err="1" smtClean="0"/>
            <a:t>التنفيد</a:t>
          </a:r>
          <a:endParaRPr lang="ar-EG" sz="1100" kern="1200" dirty="0"/>
        </a:p>
      </dsp:txBody>
      <dsp:txXfrm>
        <a:off x="2933157" y="2401833"/>
        <a:ext cx="534485" cy="534485"/>
      </dsp:txXfrm>
    </dsp:sp>
    <dsp:sp modelId="{456A2F73-B6F4-4ED3-AD82-A61F3422E19D}">
      <dsp:nvSpPr>
        <dsp:cNvPr id="0" name=""/>
        <dsp:cNvSpPr/>
      </dsp:nvSpPr>
      <dsp:spPr>
        <a:xfrm>
          <a:off x="1677386" y="1146062"/>
          <a:ext cx="755875" cy="755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المراقبة والمتابعة</a:t>
          </a:r>
          <a:endParaRPr lang="ar-EG" sz="1100" kern="1200" dirty="0"/>
        </a:p>
      </dsp:txBody>
      <dsp:txXfrm>
        <a:off x="1788081" y="1256757"/>
        <a:ext cx="534485" cy="534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11/05/1441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07704" y="1772816"/>
            <a:ext cx="5752728" cy="1368152"/>
          </a:xfrm>
        </p:spPr>
        <p:txBody>
          <a:bodyPr/>
          <a:lstStyle/>
          <a:p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الرخصة</a:t>
            </a:r>
            <a:r>
              <a:rPr lang="ar-SA" dirty="0" smtClean="0"/>
              <a:t>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الدولية لقيادة الحاسوب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dirty="0" smtClean="0"/>
              <a:t>محمود النجار</a:t>
            </a:r>
          </a:p>
          <a:p>
            <a:r>
              <a:rPr lang="ar-SA" dirty="0" smtClean="0"/>
              <a:t>خزاعة  2020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5552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dirty="0" smtClean="0"/>
              <a:t>الدورات التدريبية 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1-  دورة  مشاة </a:t>
            </a:r>
          </a:p>
          <a:p>
            <a:r>
              <a:rPr lang="ar-EG" dirty="0" smtClean="0"/>
              <a:t>2- دورة صاعقة </a:t>
            </a:r>
          </a:p>
          <a:p>
            <a:r>
              <a:rPr lang="ar-EG" dirty="0" smtClean="0"/>
              <a:t>3- دورة حماية شخصيات </a:t>
            </a:r>
          </a:p>
          <a:p>
            <a:r>
              <a:rPr lang="ar-EG" dirty="0" smtClean="0"/>
              <a:t>4-  دورة اسعافات اولية </a:t>
            </a:r>
          </a:p>
          <a:p>
            <a:r>
              <a:rPr lang="ar-EG" dirty="0" smtClean="0"/>
              <a:t>5-دورة تدريبية ف الرخصة الدولية لقادة الحاسوب </a:t>
            </a:r>
          </a:p>
          <a:p>
            <a:r>
              <a:rPr lang="ar-EG" dirty="0" smtClean="0"/>
              <a:t>دورة حلاقة وفن تصفيف الشعر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4435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شكر وتقدير 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dirty="0" smtClean="0"/>
              <a:t>شكرا مركز شباب الامة وبلدية خزاعة ولجنة حي ال النجار  </a:t>
            </a:r>
          </a:p>
          <a:p>
            <a:r>
              <a:rPr lang="ar-EG" dirty="0" smtClean="0"/>
              <a:t>على توفيرهم المكان والدورة المميزة   وشكر خاص للمهندسة  صابرين على جهودها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52826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3789040"/>
            <a:ext cx="7772400" cy="1470025"/>
          </a:xfrm>
        </p:spPr>
        <p:txBody>
          <a:bodyPr/>
          <a:lstStyle/>
          <a:p>
            <a:r>
              <a:rPr lang="ar-SA" dirty="0" smtClean="0"/>
              <a:t>دورة حياة المشروع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296744" cy="1561728"/>
          </a:xfrm>
        </p:spPr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426528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دورة حياة المشروع</a:t>
            </a:r>
            <a:endParaRPr lang="ar-EG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89507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99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شريحة 2</a:t>
            </a:r>
            <a:endParaRPr lang="ar-EG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83181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149407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626" y="2826567"/>
            <a:ext cx="1972147" cy="23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شريحة 3</a:t>
            </a:r>
            <a:endParaRPr lang="ar-EG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77623366"/>
              </p:ext>
            </p:extLst>
          </p:nvPr>
        </p:nvGraphicFramePr>
        <p:xfrm>
          <a:off x="4648200" y="2438400"/>
          <a:ext cx="31242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4840"/>
                <a:gridCol w="624840"/>
                <a:gridCol w="624840"/>
                <a:gridCol w="624840"/>
                <a:gridCol w="62484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الاسم</a:t>
                      </a:r>
                      <a:r>
                        <a:rPr lang="ar-SA" baseline="0" dirty="0" smtClean="0"/>
                        <a:t> </a:t>
                      </a:r>
                      <a:endParaRPr lang="ar-EG" dirty="0"/>
                    </a:p>
                  </a:txBody>
                  <a:tcPr marL="70737" marR="7073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احمد</a:t>
                      </a:r>
                      <a:endParaRPr lang="ar-EG" dirty="0"/>
                    </a:p>
                  </a:txBody>
                  <a:tcPr marL="70737" marR="7073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محمد</a:t>
                      </a:r>
                      <a:endParaRPr lang="ar-EG" dirty="0"/>
                    </a:p>
                  </a:txBody>
                  <a:tcPr marL="70737" marR="7073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مازن</a:t>
                      </a:r>
                      <a:endParaRPr lang="ar-EG" dirty="0"/>
                    </a:p>
                  </a:txBody>
                  <a:tcPr marL="70737" marR="7073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أكرم</a:t>
                      </a:r>
                      <a:endParaRPr lang="ar-EG" dirty="0"/>
                    </a:p>
                  </a:txBody>
                  <a:tcPr marL="70737" marR="70737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المعدل</a:t>
                      </a:r>
                      <a:endParaRPr lang="ar-EG" dirty="0"/>
                    </a:p>
                  </a:txBody>
                  <a:tcPr marL="70737" marR="7073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70%</a:t>
                      </a:r>
                      <a:endParaRPr lang="ar-EG" dirty="0"/>
                    </a:p>
                  </a:txBody>
                  <a:tcPr marL="70737" marR="7073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84%</a:t>
                      </a:r>
                      <a:endParaRPr lang="ar-EG" dirty="0"/>
                    </a:p>
                  </a:txBody>
                  <a:tcPr marL="70737" marR="7073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78%</a:t>
                      </a:r>
                      <a:endParaRPr lang="ar-EG" dirty="0"/>
                    </a:p>
                  </a:txBody>
                  <a:tcPr marL="70737" marR="70737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85%</a:t>
                      </a:r>
                      <a:endParaRPr lang="ar-EG" dirty="0"/>
                    </a:p>
                  </a:txBody>
                  <a:tcPr marL="70737" marR="707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96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/>
          <a:lstStyle/>
          <a:p>
            <a:r>
              <a:rPr lang="ar-SA" dirty="0" smtClean="0"/>
              <a:t>محتويات دورة </a:t>
            </a:r>
            <a:r>
              <a:rPr lang="en-US" dirty="0" err="1" smtClean="0"/>
              <a:t>icdl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برنامج </a:t>
            </a:r>
            <a:r>
              <a:rPr lang="ar-SA" dirty="0" err="1" smtClean="0"/>
              <a:t>الوورد</a:t>
            </a:r>
            <a:endParaRPr lang="ar-SA" dirty="0" smtClean="0"/>
          </a:p>
          <a:p>
            <a:r>
              <a:rPr lang="ar-SA" dirty="0" smtClean="0"/>
              <a:t>برنامج </a:t>
            </a:r>
            <a:r>
              <a:rPr lang="ar-SA" dirty="0" err="1" smtClean="0"/>
              <a:t>الاكسل</a:t>
            </a:r>
            <a:endParaRPr lang="ar-SA" dirty="0" smtClean="0"/>
          </a:p>
          <a:p>
            <a:r>
              <a:rPr lang="ar-SA" dirty="0" smtClean="0"/>
              <a:t>برنامج البوربوينت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5386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الاسم /محمود ابراهيم النجار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خزاعة شارع ابن الوليد</a:t>
            </a:r>
            <a:endParaRPr lang="ar-EG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البيانات الشخصية 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6400800" cy="762000"/>
          </a:xfrm>
        </p:spPr>
        <p:txBody>
          <a:bodyPr>
            <a:noAutofit/>
          </a:bodyPr>
          <a:lstStyle/>
          <a:p>
            <a:r>
              <a:rPr lang="ar-SA" dirty="0" smtClean="0"/>
              <a:t>محمود  ابراهيم محمود النجار </a:t>
            </a:r>
          </a:p>
          <a:p>
            <a:r>
              <a:rPr lang="ar-SA" dirty="0"/>
              <a:t> </a:t>
            </a:r>
            <a:r>
              <a:rPr lang="ar-SA" dirty="0" smtClean="0"/>
              <a:t>هوية رقم / 801114653</a:t>
            </a:r>
          </a:p>
          <a:p>
            <a:r>
              <a:rPr lang="ar-SA" dirty="0" smtClean="0"/>
              <a:t>جوال /0599417678</a:t>
            </a:r>
          </a:p>
          <a:p>
            <a:r>
              <a:rPr lang="ar-SA" dirty="0" smtClean="0"/>
              <a:t>ا</a:t>
            </a:r>
            <a:r>
              <a:rPr lang="ar-EG" dirty="0" smtClean="0"/>
              <a:t>العنوان / خزاعة شارع بن الوليد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7918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1196752"/>
            <a:ext cx="6400800" cy="1957928"/>
          </a:xfrm>
        </p:spPr>
        <p:txBody>
          <a:bodyPr/>
          <a:lstStyle/>
          <a:p>
            <a:r>
              <a:rPr lang="ar-EG" dirty="0" smtClean="0"/>
              <a:t>المؤهل العلمي / بكالوريوس خدمة اجتماعية 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8524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الخبرات العملية 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1800" dirty="0" smtClean="0"/>
              <a:t>موظف   سلطة فلسطينية </a:t>
            </a:r>
          </a:p>
          <a:p>
            <a:r>
              <a:rPr lang="ar-EG" sz="1800" dirty="0" smtClean="0"/>
              <a:t>حلاق </a:t>
            </a:r>
          </a:p>
          <a:p>
            <a:r>
              <a:rPr lang="ar-EG" sz="1800" dirty="0" smtClean="0"/>
              <a:t>معلم عمار </a:t>
            </a:r>
            <a:endParaRPr lang="ar-EG" sz="1800" dirty="0"/>
          </a:p>
        </p:txBody>
      </p:sp>
    </p:spTree>
    <p:extLst>
      <p:ext uri="{BB962C8B-B14F-4D97-AF65-F5344CB8AC3E}">
        <p14:creationId xmlns:p14="http://schemas.microsoft.com/office/powerpoint/2010/main" val="259816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الدورات التدريبية </a:t>
            </a:r>
            <a:br>
              <a:rPr lang="ar-EG" dirty="0" smtClean="0"/>
            </a:br>
            <a:r>
              <a:rPr lang="ar-EG" dirty="0" smtClean="0"/>
              <a:t>1-</a:t>
            </a:r>
            <a:endParaRPr lang="ar-EG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21731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ن الخياطه الرفيعة">
  <a:themeElements>
    <a:clrScheme name="فن الخياطه الرفيعة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ربطة عنق سوداء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فن الخياطه الرفيعة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</TotalTime>
  <Words>145</Words>
  <Application>Microsoft Office PowerPoint</Application>
  <PresentationFormat>عرض على الشاشة (3:4)‏</PresentationFormat>
  <Paragraphs>49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فن الخياطه الرفيعة</vt:lpstr>
      <vt:lpstr>الرخصة الدولية لقيادة الحاسوب</vt:lpstr>
      <vt:lpstr>شريحة 2</vt:lpstr>
      <vt:lpstr>شريحة 3</vt:lpstr>
      <vt:lpstr>محتويات دورة icdl</vt:lpstr>
      <vt:lpstr>الاسم /محمود ابراهيم النجار</vt:lpstr>
      <vt:lpstr>البيانات الشخصية </vt:lpstr>
      <vt:lpstr>المؤهل العلمي / بكالوريوس خدمة اجتماعية </vt:lpstr>
      <vt:lpstr>الخبرات العملية </vt:lpstr>
      <vt:lpstr>الدورات التدريبية  1-</vt:lpstr>
      <vt:lpstr>الدورات التدريبية </vt:lpstr>
      <vt:lpstr>شكر وتقدير </vt:lpstr>
      <vt:lpstr>دورة حياة المشروع</vt:lpstr>
      <vt:lpstr>دورة حياة المشروع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الرخصة الدولية لقيادة الحاسوب</dc:title>
  <dc:creator>tcci</dc:creator>
  <cp:lastModifiedBy>tcci</cp:lastModifiedBy>
  <cp:revision>8</cp:revision>
  <dcterms:created xsi:type="dcterms:W3CDTF">2020-01-06T09:27:47Z</dcterms:created>
  <dcterms:modified xsi:type="dcterms:W3CDTF">2020-01-06T10:19:55Z</dcterms:modified>
</cp:coreProperties>
</file>